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07" r:id="rId2"/>
    <p:sldId id="1008" r:id="rId3"/>
    <p:sldId id="1009" r:id="rId4"/>
    <p:sldId id="1010" r:id="rId5"/>
    <p:sldId id="1011" r:id="rId6"/>
    <p:sldId id="1012" r:id="rId7"/>
    <p:sldId id="101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5" y="2514794"/>
            <a:ext cx="883490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321. THUCIAMNA PHA MUANG 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8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Standing on the Promises</a:t>
            </a:r>
          </a:p>
          <a:p>
            <a:r>
              <a:rPr lang="en-US" sz="1500" dirty="0"/>
              <a:t>2 Kor. 1:20</a:t>
            </a:r>
          </a:p>
          <a:p>
            <a:r>
              <a:rPr lang="en-US" sz="1500" dirty="0"/>
              <a:t>R. Kelso Carter, 1849-1928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4188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ci in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2887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4288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465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nun’hang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1877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98091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0329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267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321. THUCIAMNA PHA MUANG NING</vt:lpstr>
      <vt:lpstr>1</vt:lpstr>
      <vt:lpstr>Sakkik </vt:lpstr>
      <vt:lpstr>PowerPoint Presentation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2018-12-14T15:19:16Z</dcterms:modified>
</cp:coreProperties>
</file>